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12" autoAdjust="0"/>
    <p:restoredTop sz="94660"/>
  </p:normalViewPr>
  <p:slideViewPr>
    <p:cSldViewPr>
      <p:cViewPr varScale="1">
        <p:scale>
          <a:sx n="69" d="100"/>
          <a:sy n="69" d="100"/>
        </p:scale>
        <p:origin x="-146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6337-D377-4D52-AF0A-98E633E74C81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EB7AE-A641-41BE-A146-3AA70736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4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6337-D377-4D52-AF0A-98E633E74C81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EB7AE-A641-41BE-A146-3AA70736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567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6337-D377-4D52-AF0A-98E633E74C81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EB7AE-A641-41BE-A146-3AA70736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68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6337-D377-4D52-AF0A-98E633E74C81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EB7AE-A641-41BE-A146-3AA70736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93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6337-D377-4D52-AF0A-98E633E74C81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EB7AE-A641-41BE-A146-3AA70736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2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6337-D377-4D52-AF0A-98E633E74C81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EB7AE-A641-41BE-A146-3AA70736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6337-D377-4D52-AF0A-98E633E74C81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EB7AE-A641-41BE-A146-3AA70736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25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6337-D377-4D52-AF0A-98E633E74C81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EB7AE-A641-41BE-A146-3AA70736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08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6337-D377-4D52-AF0A-98E633E74C81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EB7AE-A641-41BE-A146-3AA70736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89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6337-D377-4D52-AF0A-98E633E74C81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EB7AE-A641-41BE-A146-3AA70736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87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96337-D377-4D52-AF0A-98E633E74C81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EB7AE-A641-41BE-A146-3AA70736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99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96337-D377-4D52-AF0A-98E633E74C81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EB7AE-A641-41BE-A146-3AA707362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80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he-IL" dirty="0" smtClean="0"/>
              <a:t>מצגת ל</a:t>
            </a:r>
            <a:r>
              <a:rPr lang="he-IL" dirty="0"/>
              <a:t>פרוייקט המסכם</a:t>
            </a:r>
            <a:br>
              <a:rPr lang="he-IL" dirty="0"/>
            </a:br>
            <a:r>
              <a:rPr lang="he-IL" dirty="0" smtClean="0"/>
              <a:t>קורס:</a:t>
            </a:r>
            <a:r>
              <a:rPr lang="he-IL" dirty="0"/>
              <a:t>פיתוח יישומי אינטרנט תשפא.א</a:t>
            </a:r>
            <a:br>
              <a:rPr lang="he-IL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Hostel App</a:t>
            </a:r>
          </a:p>
          <a:p>
            <a:r>
              <a:rPr lang="he-IL" dirty="0" smtClean="0"/>
              <a:t>עמר זהוה : 209290089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94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5687" y="1856"/>
            <a:ext cx="3008313" cy="116205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8000" dirty="0" smtClean="0"/>
              <a:t>בריכה</a:t>
            </a:r>
            <a:endParaRPr lang="en-US" sz="8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4" y="1124744"/>
            <a:ext cx="6121375" cy="410445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6128" y="1348835"/>
            <a:ext cx="3008313" cy="4691063"/>
          </a:xfrm>
        </p:spPr>
        <p:txBody>
          <a:bodyPr>
            <a:normAutofit/>
          </a:bodyPr>
          <a:lstStyle/>
          <a:p>
            <a:pPr algn="r"/>
            <a:r>
              <a:rPr lang="he-IL" sz="1800" dirty="0"/>
              <a:t>בדף הזה יש גלרית </a:t>
            </a:r>
            <a:r>
              <a:rPr lang="he-IL" sz="1800" dirty="0" smtClean="0"/>
              <a:t>תמונות לבריכת הצימר , שמדפדף אתומתי כל שתי שניות ויש אפרות גם לדפדף דרך האיכונז 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02608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2832"/>
            <a:ext cx="8229600" cy="778098"/>
          </a:xfrm>
        </p:spPr>
        <p:txBody>
          <a:bodyPr/>
          <a:lstStyle/>
          <a:p>
            <a:r>
              <a:rPr lang="he-IL" dirty="0" smtClean="0"/>
              <a:t>בריכה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576" y="836712"/>
            <a:ext cx="1149524" cy="639762"/>
          </a:xfrm>
        </p:spPr>
        <p:txBody>
          <a:bodyPr/>
          <a:lstStyle/>
          <a:p>
            <a:pPr algn="r"/>
            <a:r>
              <a:rPr lang="he-IL" dirty="0"/>
              <a:t>בטלפון</a:t>
            </a:r>
            <a:r>
              <a:rPr lang="he-IL" dirty="0" smtClean="0"/>
              <a:t>: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2771800" cy="504056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2137" y="836712"/>
            <a:ext cx="4041775" cy="639762"/>
          </a:xfrm>
        </p:spPr>
        <p:txBody>
          <a:bodyPr/>
          <a:lstStyle/>
          <a:p>
            <a:pPr algn="r"/>
            <a:r>
              <a:rPr lang="he-IL" dirty="0"/>
              <a:t>במחשב</a:t>
            </a:r>
            <a:r>
              <a:rPr lang="he-IL" dirty="0" smtClean="0"/>
              <a:t>:</a:t>
            </a:r>
            <a:endParaRPr lang="he-IL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7" y="1484784"/>
            <a:ext cx="5770984" cy="4248472"/>
          </a:xfrm>
        </p:spPr>
      </p:pic>
    </p:spTree>
    <p:extLst>
      <p:ext uri="{BB962C8B-B14F-4D97-AF65-F5344CB8AC3E}">
        <p14:creationId xmlns:p14="http://schemas.microsoft.com/office/powerpoint/2010/main" val="635474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5687" y="0"/>
            <a:ext cx="3008313" cy="1162050"/>
          </a:xfrm>
        </p:spPr>
        <p:txBody>
          <a:bodyPr>
            <a:noAutofit/>
          </a:bodyPr>
          <a:lstStyle/>
          <a:p>
            <a:pPr algn="r"/>
            <a:r>
              <a:rPr lang="he-IL" sz="7200" dirty="0" smtClean="0"/>
              <a:t>חדרים</a:t>
            </a:r>
            <a:endParaRPr lang="en-US" sz="7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35687" y="1340768"/>
            <a:ext cx="3008313" cy="4691063"/>
          </a:xfrm>
        </p:spPr>
        <p:txBody>
          <a:bodyPr>
            <a:normAutofit lnSpcReduction="10000"/>
          </a:bodyPr>
          <a:lstStyle/>
          <a:p>
            <a:pPr algn="r"/>
            <a:r>
              <a:rPr lang="he-IL" sz="1800" dirty="0"/>
              <a:t>בתחילת הדף יש גרף למקומות תפוסים בצימר שמחזיר באכוזים , וגם מציג מספרים של החדרים שכבר הושכרו ו הוא מתעדכן אוטומטי עם כל השכרה חדשה .</a:t>
            </a:r>
          </a:p>
          <a:p>
            <a:pPr algn="r"/>
            <a:r>
              <a:rPr lang="he-IL" sz="1800" dirty="0"/>
              <a:t>אם נגלגל כיצד למטה יש לנו כיצד מידע על כל החדרים בכללי אחרי זה יש תא חיפוש שיכולים לחפש בו חדר לפי מספר מיטות שרוצים .</a:t>
            </a:r>
          </a:p>
          <a:p>
            <a:pPr algn="r"/>
            <a:r>
              <a:rPr lang="he-IL" sz="1800" dirty="0"/>
              <a:t>וגם יכולים לסתכל על החדרים בגלגול ידני (עדכנתי הכרטסים של החדריים לפי ההנחיות של ההצגה ) כך ש בלחיצה על כפתור ההשכרה שיש בכל כרטיס עוברים ישר לדף "השכרה" .</a:t>
            </a:r>
            <a:endParaRPr lang="en-US" sz="1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796136" cy="6858000"/>
          </a:xfrm>
        </p:spPr>
      </p:pic>
    </p:spTree>
    <p:extLst>
      <p:ext uri="{BB962C8B-B14F-4D97-AF65-F5344CB8AC3E}">
        <p14:creationId xmlns:p14="http://schemas.microsoft.com/office/powerpoint/2010/main" val="502472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he-IL" dirty="0" smtClean="0"/>
              <a:t>חדרים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608" y="764704"/>
            <a:ext cx="1090464" cy="639762"/>
          </a:xfrm>
        </p:spPr>
        <p:txBody>
          <a:bodyPr>
            <a:normAutofit fontScale="92500"/>
          </a:bodyPr>
          <a:lstStyle/>
          <a:p>
            <a:r>
              <a:rPr lang="he-IL" dirty="0"/>
              <a:t>בטלפון</a:t>
            </a:r>
            <a:r>
              <a:rPr lang="he-IL" dirty="0" smtClean="0"/>
              <a:t>: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9" y="1412776"/>
            <a:ext cx="2830919" cy="5256584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8024" y="692696"/>
            <a:ext cx="4041775" cy="639762"/>
          </a:xfrm>
        </p:spPr>
        <p:txBody>
          <a:bodyPr/>
          <a:lstStyle/>
          <a:p>
            <a:pPr algn="r"/>
            <a:r>
              <a:rPr lang="he-IL" dirty="0"/>
              <a:t>במחשב</a:t>
            </a:r>
            <a:r>
              <a:rPr lang="he-IL" dirty="0" smtClean="0"/>
              <a:t>:</a:t>
            </a:r>
            <a:endParaRPr lang="he-IL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412776"/>
            <a:ext cx="6156176" cy="5445224"/>
          </a:xfrm>
        </p:spPr>
      </p:pic>
    </p:spTree>
    <p:extLst>
      <p:ext uri="{BB962C8B-B14F-4D97-AF65-F5344CB8AC3E}">
        <p14:creationId xmlns:p14="http://schemas.microsoft.com/office/powerpoint/2010/main" val="3706761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5687" y="0"/>
            <a:ext cx="3008313" cy="1162050"/>
          </a:xfrm>
        </p:spPr>
        <p:txBody>
          <a:bodyPr>
            <a:noAutofit/>
          </a:bodyPr>
          <a:lstStyle/>
          <a:p>
            <a:r>
              <a:rPr lang="he-IL" sz="7200" dirty="0" smtClean="0"/>
              <a:t>התקשר </a:t>
            </a:r>
            <a:endParaRPr lang="en-US" sz="7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60" y="980728"/>
            <a:ext cx="6163536" cy="388843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31060" y="1484784"/>
            <a:ext cx="3008313" cy="4691063"/>
          </a:xfrm>
        </p:spPr>
        <p:txBody>
          <a:bodyPr>
            <a:normAutofit/>
          </a:bodyPr>
          <a:lstStyle/>
          <a:p>
            <a:pPr algn="r"/>
            <a:r>
              <a:rPr lang="he-IL" sz="2000" dirty="0"/>
              <a:t>בדף הזה יכולים לבנות לצימר </a:t>
            </a:r>
            <a:r>
              <a:rPr lang="he-IL" sz="2000" dirty="0" smtClean="0"/>
              <a:t>בכל </a:t>
            </a:r>
            <a:r>
              <a:rPr lang="he-IL" sz="2000" dirty="0"/>
              <a:t>מינה שאלות שרוצים </a:t>
            </a:r>
            <a:r>
              <a:rPr lang="he-IL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1870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56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he-IL" dirty="0" smtClean="0"/>
              <a:t>התקשר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560" y="620688"/>
            <a:ext cx="1162472" cy="639762"/>
          </a:xfrm>
        </p:spPr>
        <p:txBody>
          <a:bodyPr/>
          <a:lstStyle/>
          <a:p>
            <a:r>
              <a:rPr lang="he-IL" dirty="0"/>
              <a:t>בטלפון</a:t>
            </a:r>
            <a:r>
              <a:rPr lang="he-IL" dirty="0" smtClean="0"/>
              <a:t>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2411760" cy="4824536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2225" y="692696"/>
            <a:ext cx="4041775" cy="639762"/>
          </a:xfrm>
        </p:spPr>
        <p:txBody>
          <a:bodyPr/>
          <a:lstStyle/>
          <a:p>
            <a:pPr algn="r"/>
            <a:r>
              <a:rPr lang="he-IL" dirty="0"/>
              <a:t>במחשב</a:t>
            </a:r>
            <a:r>
              <a:rPr lang="he-IL" dirty="0" smtClean="0"/>
              <a:t>:</a:t>
            </a:r>
            <a:endParaRPr lang="he-I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484784"/>
            <a:ext cx="6660233" cy="4824536"/>
          </a:xfrm>
        </p:spPr>
      </p:pic>
    </p:spTree>
    <p:extLst>
      <p:ext uri="{BB962C8B-B14F-4D97-AF65-F5344CB8AC3E}">
        <p14:creationId xmlns:p14="http://schemas.microsoft.com/office/powerpoint/2010/main" val="1809875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1820" y="260648"/>
            <a:ext cx="3008313" cy="1162050"/>
          </a:xfrm>
        </p:spPr>
        <p:txBody>
          <a:bodyPr>
            <a:noAutofit/>
          </a:bodyPr>
          <a:lstStyle/>
          <a:p>
            <a:pPr algn="ctr"/>
            <a:r>
              <a:rPr lang="he-IL" sz="7200" dirty="0" smtClean="0"/>
              <a:t>דף הבית</a:t>
            </a:r>
            <a:endParaRPr lang="en-US" sz="7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6112679" cy="32532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31998" y="1484784"/>
            <a:ext cx="3008313" cy="4691063"/>
          </a:xfrm>
        </p:spPr>
        <p:txBody>
          <a:bodyPr>
            <a:normAutofit/>
          </a:bodyPr>
          <a:lstStyle/>
          <a:p>
            <a:pPr algn="r"/>
            <a:r>
              <a:rPr lang="he-IL" sz="1800" dirty="0" smtClean="0"/>
              <a:t>זה החלון הראשון שיוצג במחשב רק אומר ברוכים הבאים וגם</a:t>
            </a:r>
          </a:p>
          <a:p>
            <a:pPr algn="r"/>
            <a:r>
              <a:rPr lang="he-IL" sz="1800" dirty="0" smtClean="0"/>
              <a:t>נותן אפשרות לרדת לתפריט של שאר החלונות וגם לציג ישר דף "מי אנחנו" רק בלחיצה על הסמל "</a:t>
            </a:r>
            <a:r>
              <a:rPr lang="en-US" sz="1800" dirty="0" smtClean="0"/>
              <a:t>down icon" </a:t>
            </a:r>
            <a:r>
              <a:rPr lang="he-IL" sz="1800" dirty="0" smtClean="0"/>
              <a:t>שמוצג בסוף הדף </a:t>
            </a:r>
          </a:p>
          <a:p>
            <a:pPr algn="r"/>
            <a:endParaRPr lang="he-IL" sz="1800" dirty="0"/>
          </a:p>
          <a:p>
            <a:pPr algn="r"/>
            <a:r>
              <a:rPr lang="he-IL" sz="1800" dirty="0" smtClean="0"/>
              <a:t>הסמל עושה אנימציה הוא יגדל וישנה צבע לירוק ברחף העכבר</a:t>
            </a:r>
          </a:p>
          <a:p>
            <a:pPr algn="r"/>
            <a:endParaRPr lang="he-IL" sz="1800" dirty="0"/>
          </a:p>
          <a:p>
            <a:pPr algn="r"/>
            <a:r>
              <a:rPr lang="he-IL" sz="1800" dirty="0" smtClean="0"/>
              <a:t>בטלפון : יוצג ישר אותה תמונה עם ברוכים הבאים גם תפריט של שאר החלונות המותאימת לגרסת טלפון גם חלון "מי אנחנו"</a:t>
            </a:r>
            <a:endParaRPr lang="he-IL" sz="1800" dirty="0"/>
          </a:p>
        </p:txBody>
      </p:sp>
    </p:spTree>
    <p:extLst>
      <p:ext uri="{BB962C8B-B14F-4D97-AF65-F5344CB8AC3E}">
        <p14:creationId xmlns:p14="http://schemas.microsoft.com/office/powerpoint/2010/main" val="268674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8531"/>
            <a:ext cx="8229600" cy="756173"/>
          </a:xfrm>
        </p:spPr>
        <p:txBody>
          <a:bodyPr>
            <a:normAutofit fontScale="90000"/>
          </a:bodyPr>
          <a:lstStyle/>
          <a:p>
            <a:r>
              <a:rPr lang="he-IL" dirty="0" smtClean="0"/>
              <a:t>דף הבית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576" y="836712"/>
            <a:ext cx="1522512" cy="639762"/>
          </a:xfrm>
        </p:spPr>
        <p:txBody>
          <a:bodyPr/>
          <a:lstStyle/>
          <a:p>
            <a:pPr algn="ctr"/>
            <a:r>
              <a:rPr lang="he-IL" dirty="0" smtClean="0"/>
              <a:t>בטלפון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84784"/>
            <a:ext cx="2952328" cy="511256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39952" y="764704"/>
            <a:ext cx="4041775" cy="639762"/>
          </a:xfrm>
        </p:spPr>
        <p:txBody>
          <a:bodyPr/>
          <a:lstStyle/>
          <a:p>
            <a:pPr algn="ctr"/>
            <a:r>
              <a:rPr lang="he-IL" dirty="0" smtClean="0"/>
              <a:t>במחשב: אחרי אנימציה בסמל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484784"/>
            <a:ext cx="5940151" cy="4104455"/>
          </a:xfrm>
        </p:spPr>
      </p:pic>
    </p:spTree>
    <p:extLst>
      <p:ext uri="{BB962C8B-B14F-4D97-AF65-F5344CB8AC3E}">
        <p14:creationId xmlns:p14="http://schemas.microsoft.com/office/powerpoint/2010/main" val="2967504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5687" y="0"/>
            <a:ext cx="3008313" cy="1162050"/>
          </a:xfrm>
        </p:spPr>
        <p:txBody>
          <a:bodyPr>
            <a:noAutofit/>
          </a:bodyPr>
          <a:lstStyle/>
          <a:p>
            <a:pPr algn="ctr"/>
            <a:r>
              <a:rPr lang="he-IL" sz="7200" dirty="0" smtClean="0"/>
              <a:t>מי אנחנו </a:t>
            </a:r>
            <a:endParaRPr lang="en-US" sz="7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63" y="1268760"/>
            <a:ext cx="6156176" cy="417646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35687" y="1196752"/>
            <a:ext cx="3008313" cy="4691063"/>
          </a:xfrm>
        </p:spPr>
        <p:txBody>
          <a:bodyPr>
            <a:normAutofit/>
          </a:bodyPr>
          <a:lstStyle/>
          <a:p>
            <a:pPr algn="r"/>
            <a:r>
              <a:rPr lang="he-IL" sz="1800" dirty="0" smtClean="0"/>
              <a:t>במחשב : הדף הזה רק לתת מידע על הצימרים וגם על הסביבה שלו כמו שמתור באיור, גם בירידה נראה שלוש סמלים עם תקסתם שמתארים קיצד  השירות בצימירים </a:t>
            </a:r>
          </a:p>
          <a:p>
            <a:pPr algn="r"/>
            <a:endParaRPr lang="he-IL" sz="1800" dirty="0"/>
          </a:p>
          <a:p>
            <a:r>
              <a:rPr lang="en-US" sz="1800" dirty="0" smtClean="0"/>
              <a:t>icons-</a:t>
            </a:r>
            <a:r>
              <a:rPr lang="en-US" sz="1800" dirty="0" err="1" smtClean="0"/>
              <a:t>div.component</a:t>
            </a:r>
            <a:r>
              <a:rPr lang="he-IL" sz="1800" dirty="0" smtClean="0"/>
              <a:t>: </a:t>
            </a:r>
          </a:p>
          <a:p>
            <a:pPr algn="r"/>
            <a:r>
              <a:rPr lang="he-IL" sz="1800" dirty="0" smtClean="0"/>
              <a:t>הרקע הוא תמונה קבועה שנותנת אנימציה חמודה בירידת ו בעליית הדף גם הוא נעלם בגרסת הבלפון.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5723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266"/>
            <a:ext cx="8229600" cy="825446"/>
          </a:xfrm>
        </p:spPr>
        <p:txBody>
          <a:bodyPr>
            <a:normAutofit/>
          </a:bodyPr>
          <a:lstStyle/>
          <a:p>
            <a:r>
              <a:rPr lang="he-IL" dirty="0" smtClean="0"/>
              <a:t>מי אנחנו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3568" y="764704"/>
            <a:ext cx="1162472" cy="639762"/>
          </a:xfrm>
        </p:spPr>
        <p:txBody>
          <a:bodyPr>
            <a:normAutofit fontScale="55000" lnSpcReduction="20000"/>
          </a:bodyPr>
          <a:lstStyle/>
          <a:p>
            <a:endParaRPr lang="en-US" dirty="0" smtClean="0"/>
          </a:p>
          <a:p>
            <a:pPr algn="ctr"/>
            <a:r>
              <a:rPr lang="he-IL" sz="4400" dirty="0" smtClean="0"/>
              <a:t>בטלפון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" y="1412776"/>
            <a:ext cx="2620710" cy="4896544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51920" y="692696"/>
            <a:ext cx="4041775" cy="639762"/>
          </a:xfrm>
        </p:spPr>
        <p:txBody>
          <a:bodyPr/>
          <a:lstStyle/>
          <a:p>
            <a:r>
              <a:rPr lang="en-US" dirty="0" smtClean="0"/>
              <a:t>icons-</a:t>
            </a:r>
            <a:r>
              <a:rPr lang="en-US" dirty="0" err="1" smtClean="0"/>
              <a:t>div.component</a:t>
            </a:r>
            <a:r>
              <a:rPr lang="he-IL" dirty="0" smtClean="0"/>
              <a:t>במחשב: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327" y="1412776"/>
            <a:ext cx="6300787" cy="4896544"/>
          </a:xfrm>
        </p:spPr>
      </p:pic>
    </p:spTree>
    <p:extLst>
      <p:ext uri="{BB962C8B-B14F-4D97-AF65-F5344CB8AC3E}">
        <p14:creationId xmlns:p14="http://schemas.microsoft.com/office/powerpoint/2010/main" val="45097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5687" y="-171400"/>
            <a:ext cx="3008313" cy="1162050"/>
          </a:xfrm>
        </p:spPr>
        <p:txBody>
          <a:bodyPr>
            <a:noAutofit/>
          </a:bodyPr>
          <a:lstStyle/>
          <a:p>
            <a:r>
              <a:rPr lang="he-IL" sz="4400" dirty="0" smtClean="0"/>
              <a:t>חדרים ובריכה</a:t>
            </a:r>
            <a:endParaRPr lang="en-US" sz="4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6752"/>
            <a:ext cx="6012160" cy="424847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35687" y="1124744"/>
            <a:ext cx="3008313" cy="4691063"/>
          </a:xfrm>
        </p:spPr>
        <p:txBody>
          <a:bodyPr>
            <a:normAutofit/>
          </a:bodyPr>
          <a:lstStyle/>
          <a:p>
            <a:pPr algn="r"/>
            <a:r>
              <a:rPr lang="he-IL" sz="1800" dirty="0"/>
              <a:t>בדף הזה יש שלוש תמונות עם קישורים לחלונות שונות , בלחיצה על התמונה עוברים ישר לדף הקשור </a:t>
            </a:r>
            <a:endParaRPr lang="he-IL" sz="1800" dirty="0" smtClean="0"/>
          </a:p>
          <a:p>
            <a:pPr algn="r"/>
            <a:endParaRPr lang="he-IL" sz="1800" dirty="0"/>
          </a:p>
          <a:p>
            <a:pPr algn="r"/>
            <a:endParaRPr lang="he-IL" sz="1800" dirty="0" smtClean="0"/>
          </a:p>
          <a:p>
            <a:pPr algn="r"/>
            <a:r>
              <a:rPr lang="he-IL" sz="1800" dirty="0" smtClean="0"/>
              <a:t>כול התמונות יש להם אתוה </a:t>
            </a:r>
            <a:r>
              <a:rPr lang="en-US" sz="1800" dirty="0" smtClean="0"/>
              <a:t>HOVEVR</a:t>
            </a:r>
            <a:r>
              <a:rPr lang="he-IL" sz="1800" dirty="0" smtClean="0"/>
              <a:t>אנימציה : </a:t>
            </a:r>
          </a:p>
          <a:p>
            <a:pPr algn="r"/>
            <a:r>
              <a:rPr lang="he-IL" sz="1800" dirty="0" smtClean="0"/>
              <a:t>המילה תגדל ותשנה צבע לירוק 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05015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1143000"/>
          </a:xfrm>
        </p:spPr>
        <p:txBody>
          <a:bodyPr/>
          <a:lstStyle/>
          <a:p>
            <a:r>
              <a:rPr lang="he-IL" dirty="0"/>
              <a:t>חדרים ובריכה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552" y="1340768"/>
            <a:ext cx="1221532" cy="639762"/>
          </a:xfrm>
        </p:spPr>
        <p:txBody>
          <a:bodyPr/>
          <a:lstStyle/>
          <a:p>
            <a:pPr algn="r"/>
            <a:r>
              <a:rPr lang="he-IL" dirty="0" smtClean="0"/>
              <a:t>בטלפון: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" y="2060848"/>
            <a:ext cx="2218267" cy="39512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75894" y="1412776"/>
            <a:ext cx="4041775" cy="639762"/>
          </a:xfrm>
        </p:spPr>
        <p:txBody>
          <a:bodyPr/>
          <a:lstStyle/>
          <a:p>
            <a:pPr algn="r"/>
            <a:r>
              <a:rPr lang="he-IL" dirty="0"/>
              <a:t>במחשב</a:t>
            </a:r>
            <a:r>
              <a:rPr lang="he-IL" dirty="0" smtClean="0"/>
              <a:t>:</a:t>
            </a:r>
            <a:endParaRPr lang="he-I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132856"/>
            <a:ext cx="6732240" cy="4032448"/>
          </a:xfrm>
        </p:spPr>
      </p:pic>
    </p:spTree>
    <p:extLst>
      <p:ext uri="{BB962C8B-B14F-4D97-AF65-F5344CB8AC3E}">
        <p14:creationId xmlns:p14="http://schemas.microsoft.com/office/powerpoint/2010/main" val="1440624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2160" y="188640"/>
            <a:ext cx="3008313" cy="875355"/>
          </a:xfrm>
        </p:spPr>
        <p:txBody>
          <a:bodyPr>
            <a:normAutofit/>
          </a:bodyPr>
          <a:lstStyle/>
          <a:p>
            <a:pPr algn="r"/>
            <a:r>
              <a:rPr lang="he-IL" sz="4000" dirty="0" smtClean="0"/>
              <a:t>השכרת חדרים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6012161" cy="385549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12611" y="1314330"/>
            <a:ext cx="3008313" cy="4691063"/>
          </a:xfrm>
        </p:spPr>
        <p:txBody>
          <a:bodyPr>
            <a:normAutofit/>
          </a:bodyPr>
          <a:lstStyle/>
          <a:p>
            <a:pPr algn="r"/>
            <a:r>
              <a:rPr lang="he-IL" sz="1800" dirty="0" smtClean="0"/>
              <a:t>בדף הזה יש לנו תופס להשכרת חדרים , מגישים התופס להשכרת חדר לפי מספר של החדר שמופיע בדף "חדרים" </a:t>
            </a:r>
          </a:p>
          <a:p>
            <a:pPr algn="r"/>
            <a:endParaRPr lang="he-IL" sz="1800" dirty="0"/>
          </a:p>
          <a:p>
            <a:pPr algn="r"/>
            <a:endParaRPr lang="he-IL" sz="1800" dirty="0" smtClean="0"/>
          </a:p>
          <a:p>
            <a:pPr algn="r"/>
            <a:r>
              <a:rPr lang="he-IL" sz="1800" dirty="0" smtClean="0"/>
              <a:t>התופס יועבר </a:t>
            </a:r>
            <a:r>
              <a:rPr lang="he-IL" sz="1800" dirty="0"/>
              <a:t>ישר למאגר </a:t>
            </a:r>
            <a:r>
              <a:rPr lang="he-IL" sz="1800" dirty="0" smtClean="0"/>
              <a:t>המידע </a:t>
            </a:r>
            <a:r>
              <a:rPr lang="en-US" sz="1800" dirty="0" smtClean="0"/>
              <a:t>MYSQL</a:t>
            </a:r>
            <a:r>
              <a:rPr lang="he-IL" sz="1800" dirty="0" smtClean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07607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2105"/>
            <a:ext cx="8229600" cy="886615"/>
          </a:xfrm>
        </p:spPr>
        <p:txBody>
          <a:bodyPr/>
          <a:lstStyle/>
          <a:p>
            <a:r>
              <a:rPr lang="he-IL" dirty="0"/>
              <a:t>השכרת חדרים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908720"/>
            <a:ext cx="1234480" cy="639762"/>
          </a:xfrm>
        </p:spPr>
        <p:txBody>
          <a:bodyPr/>
          <a:lstStyle/>
          <a:p>
            <a:pPr algn="r"/>
            <a:r>
              <a:rPr lang="he-IL" dirty="0"/>
              <a:t>בטלפון: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2483768" cy="4608512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2225" y="836712"/>
            <a:ext cx="4041775" cy="639762"/>
          </a:xfrm>
        </p:spPr>
        <p:txBody>
          <a:bodyPr/>
          <a:lstStyle/>
          <a:p>
            <a:pPr algn="r"/>
            <a:r>
              <a:rPr lang="he-IL" dirty="0"/>
              <a:t>במחשב</a:t>
            </a:r>
            <a:r>
              <a:rPr lang="he-IL" dirty="0" smtClean="0"/>
              <a:t>:</a:t>
            </a:r>
            <a:endParaRPr lang="he-IL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556792"/>
            <a:ext cx="6516216" cy="4752528"/>
          </a:xfrm>
        </p:spPr>
      </p:pic>
    </p:spTree>
    <p:extLst>
      <p:ext uri="{BB962C8B-B14F-4D97-AF65-F5344CB8AC3E}">
        <p14:creationId xmlns:p14="http://schemas.microsoft.com/office/powerpoint/2010/main" val="1668221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348</Words>
  <Application>Microsoft Office PowerPoint</Application>
  <PresentationFormat>On-screen Show (4:3)</PresentationFormat>
  <Paragraphs>56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מצגת לפרוייקט המסכם קורס:פיתוח יישומי אינטרנט תשפא.א </vt:lpstr>
      <vt:lpstr>דף הבית</vt:lpstr>
      <vt:lpstr>דף הבית</vt:lpstr>
      <vt:lpstr>מי אנחנו </vt:lpstr>
      <vt:lpstr>מי אנחנו</vt:lpstr>
      <vt:lpstr>חדרים ובריכה</vt:lpstr>
      <vt:lpstr>חדרים ובריכה</vt:lpstr>
      <vt:lpstr>השכרת חדרים</vt:lpstr>
      <vt:lpstr>השכרת חדרים</vt:lpstr>
      <vt:lpstr>בריכה</vt:lpstr>
      <vt:lpstr>בריכה</vt:lpstr>
      <vt:lpstr>חדרים</vt:lpstr>
      <vt:lpstr>חדרים</vt:lpstr>
      <vt:lpstr>התקשר </vt:lpstr>
      <vt:lpstr>התקשר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לפרוייקט המסכם קורס:פיתוח יישומי אינטרנט תשפא.א</dc:title>
  <dc:creator>Amr Zhwh</dc:creator>
  <cp:lastModifiedBy>Amr Zhwh</cp:lastModifiedBy>
  <cp:revision>18</cp:revision>
  <dcterms:created xsi:type="dcterms:W3CDTF">2021-02-01T14:14:21Z</dcterms:created>
  <dcterms:modified xsi:type="dcterms:W3CDTF">2021-02-07T13:12:20Z</dcterms:modified>
</cp:coreProperties>
</file>